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536" y="-96"/>
      </p:cViewPr>
      <p:guideLst>
        <p:guide orient="horz" pos="2160"/>
        <p:guide pos="10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4967-C0C4-EB4E-AF26-A65247127B4F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A211-271A-B047-8729-B155F5AC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86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4967-C0C4-EB4E-AF26-A65247127B4F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A211-271A-B047-8729-B155F5AC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8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4967-C0C4-EB4E-AF26-A65247127B4F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A211-271A-B047-8729-B155F5AC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4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4967-C0C4-EB4E-AF26-A65247127B4F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A211-271A-B047-8729-B155F5AC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02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4967-C0C4-EB4E-AF26-A65247127B4F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A211-271A-B047-8729-B155F5AC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1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4967-C0C4-EB4E-AF26-A65247127B4F}" type="datetimeFigureOut">
              <a:rPr lang="en-US" smtClean="0"/>
              <a:t>9/8/14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A211-271A-B047-8729-B155F5AC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8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4967-C0C4-EB4E-AF26-A65247127B4F}" type="datetimeFigureOut">
              <a:rPr lang="en-US" smtClean="0"/>
              <a:t>9/8/14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A211-271A-B047-8729-B155F5AC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4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4967-C0C4-EB4E-AF26-A65247127B4F}" type="datetimeFigureOut">
              <a:rPr lang="en-US" smtClean="0"/>
              <a:t>9/8/14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A211-271A-B047-8729-B155F5AC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4967-C0C4-EB4E-AF26-A65247127B4F}" type="datetimeFigureOut">
              <a:rPr lang="en-US" smtClean="0"/>
              <a:t>9/8/14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A211-271A-B047-8729-B155F5AC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2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4967-C0C4-EB4E-AF26-A65247127B4F}" type="datetimeFigureOut">
              <a:rPr lang="en-US" smtClean="0"/>
              <a:t>9/8/14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A211-271A-B047-8729-B155F5AC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3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4967-C0C4-EB4E-AF26-A65247127B4F}" type="datetimeFigureOut">
              <a:rPr lang="en-US" smtClean="0"/>
              <a:t>9/8/14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8A211-271A-B047-8729-B155F5AC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89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44967-C0C4-EB4E-AF26-A65247127B4F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8A211-271A-B047-8729-B155F5AC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4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rgbClr val="0000FF"/>
          </a:fgClr>
          <a:bgClr>
            <a:srgbClr val="0000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813005">
            <a:off x="388797" y="2232023"/>
            <a:ext cx="8458201" cy="1470025"/>
          </a:xfrm>
        </p:spPr>
        <p:txBody>
          <a:bodyPr>
            <a:noAutofit/>
          </a:bodyPr>
          <a:lstStyle/>
          <a:p>
            <a:r>
              <a:rPr lang="en-US" sz="15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Omnivore</a:t>
            </a:r>
            <a:endParaRPr lang="en-US" sz="15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090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1"/>
          </a:fgClr>
          <a:bgClr>
            <a:srgbClr val="FF66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31" y="2471487"/>
            <a:ext cx="8565025" cy="1143000"/>
          </a:xfrm>
        </p:spPr>
        <p:txBody>
          <a:bodyPr>
            <a:noAutofit/>
          </a:bodyPr>
          <a:lstStyle/>
          <a:p>
            <a:r>
              <a:rPr lang="en-US" sz="10000" b="1" dirty="0" smtClean="0"/>
              <a:t>Metamorphosis</a:t>
            </a:r>
            <a:endParaRPr lang="en-US" sz="10000" b="1" dirty="0"/>
          </a:p>
        </p:txBody>
      </p:sp>
    </p:spTree>
    <p:extLst>
      <p:ext uri="{BB962C8B-B14F-4D97-AF65-F5344CB8AC3E}">
        <p14:creationId xmlns:p14="http://schemas.microsoft.com/office/powerpoint/2010/main" val="42165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265" y="2551580"/>
            <a:ext cx="8568267" cy="1143000"/>
          </a:xfrm>
        </p:spPr>
        <p:txBody>
          <a:bodyPr>
            <a:noAutofit/>
          </a:bodyPr>
          <a:lstStyle/>
          <a:p>
            <a:r>
              <a:rPr lang="en-US" sz="15000" smtClean="0">
                <a:solidFill>
                  <a:srgbClr val="FF0000"/>
                </a:solidFill>
                <a:latin typeface="Apple Chancery"/>
                <a:cs typeface="Apple Chancery"/>
              </a:rPr>
              <a:t>Phenotype</a:t>
            </a:r>
            <a:endParaRPr lang="en-US" sz="15000" dirty="0">
              <a:solidFill>
                <a:srgbClr val="FF0000"/>
              </a:solidFill>
              <a:latin typeface="Apple Chancery"/>
              <a:cs typeface="Apple Chancery"/>
            </a:endParaRPr>
          </a:p>
        </p:txBody>
      </p:sp>
    </p:spTree>
    <p:extLst>
      <p:ext uri="{BB962C8B-B14F-4D97-AF65-F5344CB8AC3E}">
        <p14:creationId xmlns:p14="http://schemas.microsoft.com/office/powerpoint/2010/main" val="4039717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15" y="2482929"/>
            <a:ext cx="8229600" cy="1143000"/>
          </a:xfrm>
        </p:spPr>
        <p:txBody>
          <a:bodyPr>
            <a:noAutofit/>
          </a:bodyPr>
          <a:lstStyle/>
          <a:p>
            <a:r>
              <a:rPr lang="en-US" sz="15000" b="1" spc="50" dirty="0" smtClean="0">
                <a:ln w="12700" cmpd="sng">
                  <a:solidFill>
                    <a:srgbClr val="008000"/>
                  </a:solidFill>
                  <a:prstDash val="solid"/>
                </a:ln>
                <a:solidFill>
                  <a:srgbClr val="008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Symbiosis</a:t>
            </a:r>
            <a:endParaRPr lang="en-US" sz="15000" b="1" spc="50" dirty="0">
              <a:ln w="12700" cmpd="sng">
                <a:solidFill>
                  <a:srgbClr val="008000"/>
                </a:solidFill>
                <a:prstDash val="solid"/>
              </a:ln>
              <a:solidFill>
                <a:srgbClr val="008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4152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82929"/>
            <a:ext cx="9002889" cy="1143000"/>
          </a:xfrm>
        </p:spPr>
        <p:txBody>
          <a:bodyPr>
            <a:noAutofit/>
          </a:bodyPr>
          <a:lstStyle/>
          <a:p>
            <a:r>
              <a:rPr lang="en-US" sz="12500" b="1" spc="50" dirty="0" smtClean="0">
                <a:ln w="12700" cmpd="sng">
                  <a:solidFill>
                    <a:srgbClr val="008000"/>
                  </a:solidFill>
                  <a:prstDash val="solid"/>
                </a:ln>
                <a:solidFill>
                  <a:srgbClr val="008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dobe Garamond Pro"/>
                <a:cs typeface="Adobe Garamond Pro"/>
              </a:rPr>
              <a:t>Fluorescence</a:t>
            </a:r>
            <a:endParaRPr lang="en-US" sz="12500" b="1" spc="50" dirty="0">
              <a:ln w="12700" cmpd="sng">
                <a:solidFill>
                  <a:srgbClr val="008000"/>
                </a:solidFill>
                <a:prstDash val="solid"/>
              </a:ln>
              <a:solidFill>
                <a:srgbClr val="008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Adobe Garamond Pro"/>
              <a:cs typeface="Adobe Garamond Pro"/>
            </a:endParaRPr>
          </a:p>
        </p:txBody>
      </p:sp>
    </p:spTree>
    <p:extLst>
      <p:ext uri="{BB962C8B-B14F-4D97-AF65-F5344CB8AC3E}">
        <p14:creationId xmlns:p14="http://schemas.microsoft.com/office/powerpoint/2010/main" val="786817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</Words>
  <Application>Microsoft Macintosh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Omnivore</vt:lpstr>
      <vt:lpstr>Metamorphosis</vt:lpstr>
      <vt:lpstr>Phenotype</vt:lpstr>
      <vt:lpstr>Symbiosis</vt:lpstr>
      <vt:lpstr>Fluorescence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Inheritance</dc:title>
  <dc:creator>Jennifer Liang</dc:creator>
  <cp:lastModifiedBy>Jennifer Liang</cp:lastModifiedBy>
  <cp:revision>8</cp:revision>
  <dcterms:created xsi:type="dcterms:W3CDTF">2014-03-27T19:52:56Z</dcterms:created>
  <dcterms:modified xsi:type="dcterms:W3CDTF">2014-09-08T08:34:00Z</dcterms:modified>
</cp:coreProperties>
</file>